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5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0" r:id="rId4"/>
    <p:sldId id="261" r:id="rId5"/>
    <p:sldId id="264" r:id="rId6"/>
    <p:sldId id="272" r:id="rId7"/>
    <p:sldId id="269" r:id="rId8"/>
    <p:sldId id="268" r:id="rId9"/>
    <p:sldId id="273" r:id="rId10"/>
    <p:sldId id="275" r:id="rId11"/>
    <p:sldId id="276" r:id="rId12"/>
    <p:sldId id="258" r:id="rId13"/>
    <p:sldId id="262" r:id="rId14"/>
    <p:sldId id="26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98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0CE50-A74F-4FBD-81B8-DC6492D05069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AD73E-9519-4F85-BC90-78B98FFA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26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7965D5-98F1-42F4-893B-1F1A74FEA37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7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6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7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0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9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7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2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1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3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2.wav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5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6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2133600" y="203200"/>
            <a:ext cx="533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বিসমিল্লাহির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রাহমানির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রাহিম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762000"/>
            <a:ext cx="2743200" cy="101566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স্বাগতম    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00" y="1905000"/>
            <a:ext cx="3733800" cy="434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30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applause.wav"/>
          </p:stSnd>
        </p:sndAc>
      </p:transition>
    </mc:Choice>
    <mc:Fallback xmlns="">
      <p:transition spd="slow">
        <p:dissolv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30957" y="4989813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ড্রাইভার ছাড়াই এই গাড়ী চালানো যায়।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165" y="838200"/>
            <a:ext cx="6478385" cy="397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99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73" y="533400"/>
            <a:ext cx="7145079" cy="4114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495300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কোন পাইলট ছাড়াই এই প্লেন আকাশে উড়ে 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6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3810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609600"/>
            <a:ext cx="5257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60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676400"/>
            <a:ext cx="8458200" cy="19389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তোমাদের ক্লাশে দুটি দল তৈরি করে ইলেক্ট্রনিক ভোটিং মেশিন ব্যবহার করলে কী সুবিধা এবং কী অসুবিধা সেটি নিয়ে একটি  বিতর্কের  আয়োজন কর । </a:t>
            </a:r>
          </a:p>
        </p:txBody>
      </p:sp>
    </p:spTree>
    <p:extLst>
      <p:ext uri="{BB962C8B-B14F-4D97-AF65-F5344CB8AC3E}">
        <p14:creationId xmlns:p14="http://schemas.microsoft.com/office/powerpoint/2010/main" val="34441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0"/>
            <a:ext cx="2286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7A982"/>
                </a:solidFill>
                <a:latin typeface="NikoshBAN" pitchFamily="2" charset="0"/>
                <a:cs typeface="NikoshBAN" pitchFamily="2" charset="0"/>
              </a:rPr>
              <a:t>মূল্যায়ণ  </a:t>
            </a:r>
            <a:endParaRPr lang="en-US" sz="6000" u="sng" dirty="0">
              <a:solidFill>
                <a:srgbClr val="07A98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371600"/>
            <a:ext cx="7543800" cy="50783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 বাড়ীতে বসে কি অফিসের কাজ দেখা শোনা করা  যায় এবং কিভাবে ?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২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তথ্য  ও প্রযুক্তি  ব্যবহার করে ?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i. বই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পড়া যায় 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ii.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ব্যাংকের  লেনদেন  করা যায় </a:t>
            </a:r>
          </a:p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ii.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গেম খেলা যায়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ক. i 			খ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i ও ii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গ.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ii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ও iii  	ঘ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. i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,ii ও iii  </a:t>
            </a:r>
            <a:endParaRPr lang="bn-BD" sz="3600" dirty="0">
              <a:latin typeface="NikoshBAN" pitchFamily="2" charset="0"/>
              <a:cs typeface="NikoshBAN" pitchFamily="2" charset="0"/>
            </a:endParaRP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0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52401"/>
            <a:ext cx="647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60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524000"/>
            <a:ext cx="8229600" cy="212365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তোমাদের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স্কুলের অফিসকে কাগজবিহীন অফিসে রুপান্তর করতে কী কী কাজ করতে হবে গুছিয়ে লিখ।     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5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196" y="1550207"/>
            <a:ext cx="7467600" cy="264687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16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16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816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295400" y="304800"/>
            <a:ext cx="6248400" cy="1143000"/>
          </a:xfrm>
          <a:prstGeom prst="triangl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76800" y="2311400"/>
            <a:ext cx="4114800" cy="32512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শ্রেণীঃ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7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তথ্য ও যোগাযোগ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প্রযুক্তি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অধ্যায়ঃ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1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 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পাঠের নামঃ কর্মক্ষেত্রে  তথ্য ও যোগাযোগ প্রযুক্তি   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solidFill>
                <a:schemeClr val="bg2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79059" y="2311400"/>
            <a:ext cx="4440238" cy="3108543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3600" dirty="0">
                <a:latin typeface="NikoshBAN" pitchFamily="2" charset="0"/>
                <a:cs typeface="NikoshBAN" pitchFamily="2" charset="0"/>
              </a:rPr>
              <a:t>মোঃ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আব্দুর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রহিম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(আই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)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2800" dirty="0">
                <a:latin typeface="NikoshBAN" pitchFamily="2" charset="0"/>
                <a:cs typeface="NikoshBAN" pitchFamily="2" charset="0"/>
              </a:rPr>
              <a:t>হাজী ওয়াজেদ আলী মাধ্যমিক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2800" dirty="0">
                <a:latin typeface="NikoshBAN" pitchFamily="2" charset="0"/>
                <a:cs typeface="NikoshBAN" pitchFamily="2" charset="0"/>
              </a:rPr>
              <a:t>ভেড়ামারা,  কুষ্টিয়া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endParaRPr lang="en-US" sz="2400" dirty="0">
              <a:latin typeface="Calibri" pitchFamily="34" charset="0"/>
            </a:endParaRPr>
          </a:p>
        </p:txBody>
      </p:sp>
      <p:pic>
        <p:nvPicPr>
          <p:cNvPr id="10247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416968"/>
            <a:ext cx="1219200" cy="1525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950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  <p:sndAc>
          <p:stSnd>
            <p:snd r:embed="rId3" name="chimes.wav"/>
          </p:stSnd>
        </p:sndAc>
      </p:transition>
    </mc:Choice>
    <mc:Fallback xmlns="">
      <p:transition spd="slow">
        <p:fade/>
        <p:sndAc>
          <p:stSnd>
            <p:snd r:embed="rId5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76200"/>
            <a:ext cx="2743200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u="sng" dirty="0" smtClean="0">
                <a:solidFill>
                  <a:srgbClr val="85159B"/>
                </a:solidFill>
                <a:latin typeface="NikoshLightBAN" pitchFamily="2" charset="0"/>
                <a:cs typeface="NikoshLightBAN" pitchFamily="2" charset="0"/>
              </a:rPr>
              <a:t>শিখনফল  </a:t>
            </a:r>
            <a:endParaRPr lang="en-US" sz="5400" u="sng" dirty="0">
              <a:solidFill>
                <a:srgbClr val="85159B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219200"/>
            <a:ext cx="8305800" cy="4832092"/>
          </a:xfrm>
          <a:prstGeom prst="rect">
            <a:avLst/>
          </a:prstGeom>
        </p:spPr>
        <p:style>
          <a:lnRef idx="2">
            <a:schemeClr val="accent3"/>
          </a:lnRef>
          <a:fillRef idx="1001">
            <a:schemeClr val="lt2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u="sng" dirty="0" smtClean="0">
                <a:latin typeface="NikoshBAN" pitchFamily="2" charset="0"/>
                <a:cs typeface="NikoshBAN" pitchFamily="2" charset="0"/>
              </a:rPr>
              <a:t>এই অধ্যায় শেষে শিক্ষার্থীরাঃ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কর্মক্ষেত্রে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তথ্য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ও যোগাযোগ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প্রযুক্তি ব্যবহারের ক্ষেত্র  চিহ্নিত  করতে পারবে।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কর্মক্ষেত্রে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তথ্য ও যোগাযোগ প্রযুক্তি ব্যবহারের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গুরুত্ব বিশ্লেষণ  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করতে পারবে।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কর্মক্ষেত্রে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এর প্রয়োজনীতা ব্যাখ্যা করতে পারবে।   </a:t>
            </a:r>
          </a:p>
        </p:txBody>
      </p:sp>
    </p:spTree>
    <p:extLst>
      <p:ext uri="{BB962C8B-B14F-4D97-AF65-F5344CB8AC3E}">
        <p14:creationId xmlns:p14="http://schemas.microsoft.com/office/powerpoint/2010/main" val="2937149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276761"/>
            <a:ext cx="4343400" cy="132343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u="sng" dirty="0" smtClean="0">
                <a:solidFill>
                  <a:srgbClr val="00B0F0"/>
                </a:solidFill>
                <a:latin typeface="NikoshLightBAN" pitchFamily="2" charset="0"/>
                <a:cs typeface="NikoshLightBAN" pitchFamily="2" charset="0"/>
              </a:rPr>
              <a:t>পাঠ ঘোষনাঃ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50" y="1828800"/>
            <a:ext cx="7339897" cy="478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595224"/>
      </p:ext>
    </p:extLst>
  </p:cSld>
  <p:clrMapOvr>
    <a:masterClrMapping/>
  </p:clrMapOvr>
  <p:transition spd="slow">
    <p:pull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0"/>
            <a:ext cx="2895600" cy="9233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b="1" u="sng" dirty="0" smtClean="0">
                <a:latin typeface="NikoshBAN" pitchFamily="2" charset="0"/>
                <a:cs typeface="NikoshBAN" pitchFamily="2" charset="0"/>
              </a:rPr>
              <a:t>উপস্থাপন </a:t>
            </a:r>
            <a:endParaRPr lang="en-US" sz="5400" b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5629165"/>
            <a:ext cx="7239000" cy="107721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মোবাইল ফোনে এস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এম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এস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পাঠয়ে এখন স্কুল, কলেজ  ও বিশ্ববিদ্যালয়ের ভর্তি প্রক্রিয়া শুরু করা যায় ।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524" y="946978"/>
            <a:ext cx="3096951" cy="4655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99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79786" y="5288340"/>
            <a:ext cx="6745014" cy="156966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বাংলাদেশের প্রযুক্তিবিদদের তৈরি ইলেক্ট্রনিক ভোটিং মেশিন ব্যবহার করে দেশে আজকাল ভোট দেওয়া আর ভোট গণনার কাজ শুরু হয়েছে।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175" y="171138"/>
            <a:ext cx="5838825" cy="5086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8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camera.wav"/>
          </p:stSnd>
        </p:sndAc>
      </p:transition>
    </mc:Choice>
    <mc:Fallback xmlns="">
      <p:transition spd="slow">
        <p:checker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22027" y="5747255"/>
            <a:ext cx="3505199" cy="5847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একটি বিশাল কল সেন্টার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04800"/>
            <a:ext cx="7162800" cy="519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00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2" name="hammer.wav"/>
          </p:stSnd>
        </p:sndAc>
      </p:transition>
    </mc:Choice>
    <mc:Fallback xmlns="">
      <p:transition spd="slow">
        <p:fade/>
        <p:sndAc>
          <p:stSnd>
            <p:snd r:embed="rId4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5105400"/>
            <a:ext cx="8077200" cy="10772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অনেক তরুণী আজকাল অফিসে না গিয়ে দশটা পাঁচটা  কাজ না করে- তার নিজের ঘরে বসে স্বাধীনভাবে যখন ইচ্ছে কাজ করে 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81000"/>
            <a:ext cx="7018779" cy="4579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07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5375385"/>
            <a:ext cx="7924800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ইন্ডাস্ট্রিয়াল রোবট দিয়ে আজকাল বিপজ্জনক যান্ত্রিক কাজ করা হয় ।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533400"/>
            <a:ext cx="46482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74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269</Words>
  <Application>Microsoft Office PowerPoint</Application>
  <PresentationFormat>On-screen Show (4:3)</PresentationFormat>
  <Paragraphs>42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114</cp:revision>
  <dcterms:created xsi:type="dcterms:W3CDTF">2013-09-25T04:42:44Z</dcterms:created>
  <dcterms:modified xsi:type="dcterms:W3CDTF">2013-09-29T11:00:09Z</dcterms:modified>
</cp:coreProperties>
</file>